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59" r:id="rId5"/>
    <p:sldId id="260" r:id="rId6"/>
    <p:sldId id="261" r:id="rId7"/>
    <p:sldId id="275" r:id="rId8"/>
    <p:sldId id="262" r:id="rId9"/>
    <p:sldId id="264" r:id="rId10"/>
    <p:sldId id="265" r:id="rId11"/>
    <p:sldId id="266" r:id="rId12"/>
    <p:sldId id="267" r:id="rId13"/>
    <p:sldId id="278" r:id="rId14"/>
    <p:sldId id="268" r:id="rId15"/>
    <p:sldId id="269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04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964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276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08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155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31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58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11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57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2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58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9D8FB-FA99-4DDB-8012-E69D0D0EF3D9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18A95-64CE-4A52-9F00-D9C6A1C936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25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amicell.tradekorea.com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bizkorea.com/catalog/about.jsp?blogId=amicell&amp;pageNo=1&amp;pageVol=6&amp;listStyle=A&amp;lang_type=3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15"/>
            <a:ext cx="9144821" cy="68586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7" y="-171"/>
            <a:ext cx="9157657" cy="11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57" y="6742195"/>
            <a:ext cx="9157657" cy="11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681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7" y="-555"/>
            <a:ext cx="9187991" cy="116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" y="6766901"/>
            <a:ext cx="9166917" cy="115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51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7" y="-555"/>
            <a:ext cx="9187991" cy="116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38952"/>
            <a:ext cx="9166915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75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66919" cy="685800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7" y="-451"/>
            <a:ext cx="9179755" cy="11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1915"/>
            <a:ext cx="9179755" cy="11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296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"/>
            <a:ext cx="9144000" cy="68408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7"/>
            <a:ext cx="9144091" cy="11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33793"/>
            <a:ext cx="9144091" cy="11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134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16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" y="6742077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916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691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16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" y="6742077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18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6917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16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742077"/>
            <a:ext cx="9166916" cy="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454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868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21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9985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433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9" y="6759532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389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015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075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838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988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26"/>
            <a:ext cx="9144000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0" y="6757363"/>
            <a:ext cx="9154849" cy="11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385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0000" cy="6860723"/>
          </a:xfrm>
          <a:prstGeom prst="rect">
            <a:avLst/>
          </a:prstGeom>
          <a:noFill/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009943"/>
              </p:ext>
            </p:extLst>
          </p:nvPr>
        </p:nvGraphicFramePr>
        <p:xfrm>
          <a:off x="574227" y="1628800"/>
          <a:ext cx="7995546" cy="4527953"/>
        </p:xfrm>
        <a:graphic>
          <a:graphicData uri="http://schemas.openxmlformats.org/drawingml/2006/table">
            <a:tbl>
              <a:tblPr/>
              <a:tblGrid>
                <a:gridCol w="2988720"/>
                <a:gridCol w="932173"/>
                <a:gridCol w="624651"/>
                <a:gridCol w="720752"/>
                <a:gridCol w="1153205"/>
                <a:gridCol w="1576045"/>
              </a:tblGrid>
              <a:tr h="226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6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Contact Information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  <a:r>
                        <a:rPr lang="ko-KR" altLang="en-US" sz="500" b="0" i="0" u="none" strike="noStrike" dirty="0" smtClean="0">
                          <a:latin typeface="맑은 고딕"/>
                        </a:rPr>
                        <a:t> </a:t>
                      </a:r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8509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zh-CN" altLang="ko-KR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我们公司拥有擅长英语、日语、中文的职员，如果对公司有咨询事项随时都可以和我们联系。</a:t>
                      </a:r>
                      <a:endParaRPr lang="en-US" altLang="zh-CN" sz="105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TEL </a:t>
                      </a:r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/ English, Japanese, Chinese  : +82 42 632 6992 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E-mail : amicell@amicell.co.kr  or  amicellcosmetics@gmail.com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www.amicell.co.kr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English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  <a:hlinkClick r:id="rId3"/>
                        </a:rPr>
                        <a:t>http://amicell.tradekorea.com</a:t>
                      </a:r>
                      <a:endParaRPr lang="en-US" sz="1050" b="1" i="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Spanish Website</a:t>
                      </a:r>
                      <a:r>
                        <a:rPr lang="en-US" sz="105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: </a:t>
                      </a:r>
                      <a:r>
                        <a:rPr lang="en-US" altLang="ko-KR" sz="900" b="1" dirty="0" smtClean="0">
                          <a:hlinkClick r:id="rId4"/>
                        </a:rPr>
                        <a:t>http://www.gobizkorea.com/catalog/about.jsp?blogId=amicell&amp;pageNo=1&amp;pageVol=6&amp;listStyle=A&amp;lang_type=316</a:t>
                      </a:r>
                      <a:r>
                        <a:rPr lang="en-US" sz="9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9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9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Real-time </a:t>
                      </a:r>
                      <a:r>
                        <a:rPr lang="en-US" sz="16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messangers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    - English </a:t>
                      </a:r>
                      <a:r>
                        <a:rPr lang="en-US" sz="1100" b="1" i="0" u="none" strike="noStrike" dirty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(Mr. Kim)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rowSpan="4" gridSpan="2"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6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Skype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</a:t>
                      </a:r>
                      <a:r>
                        <a:rPr lang="en-US" sz="105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What’s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app ID : 821024773130,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KAKAOTALK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LINE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- Chinese (</a:t>
                      </a:r>
                      <a:r>
                        <a:rPr lang="zh-CN" altLang="ko-KR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中文</a:t>
                      </a:r>
                      <a:r>
                        <a:rPr lang="en-US" altLang="zh-CN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Mr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 Lee)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1050" b="1" i="0" u="none" strike="noStrike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Mobile</a:t>
                      </a:r>
                      <a:r>
                        <a:rPr lang="en-US" altLang="ko-KR" sz="1050" b="1" i="0" u="none" strike="noStrike" baseline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821039971124    </a:t>
                      </a:r>
                      <a:r>
                        <a:rPr lang="en-US" sz="1050" b="1" i="0" u="none" strike="noStrike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QQ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1256501098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    - Japanese </a:t>
                      </a:r>
                      <a:r>
                        <a:rPr lang="en-US" sz="1100" b="1" i="0" u="none" strike="noStrike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(Ms. Lim)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Skype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rlollol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KAKAOTALK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rlollol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LINE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rlollol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394481" y="500042"/>
            <a:ext cx="4355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5400" b="1" spc="50" dirty="0" smtClean="0">
                <a:ln w="11430"/>
                <a:solidFill>
                  <a:srgbClr val="FFC5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ko-KR" altLang="en-US" sz="5400" b="1" spc="50" dirty="0">
              <a:ln w="11430"/>
              <a:solidFill>
                <a:srgbClr val="FFC52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80"/>
            <a:ext cx="9179999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6113"/>
            <a:ext cx="9179999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4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162</Words>
  <Application>Microsoft Office PowerPoint</Application>
  <PresentationFormat>화면 슬라이드 쇼(4:3)</PresentationFormat>
  <Paragraphs>42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마린</cp:lastModifiedBy>
  <cp:revision>24</cp:revision>
  <dcterms:created xsi:type="dcterms:W3CDTF">2014-04-04T01:53:40Z</dcterms:created>
  <dcterms:modified xsi:type="dcterms:W3CDTF">2014-07-04T08:44:21Z</dcterms:modified>
</cp:coreProperties>
</file>